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1" r:id="rId4"/>
    <p:sldId id="271" r:id="rId5"/>
    <p:sldId id="256" r:id="rId6"/>
    <p:sldId id="257" r:id="rId7"/>
    <p:sldId id="258" r:id="rId8"/>
    <p:sldId id="266" r:id="rId9"/>
    <p:sldId id="259" r:id="rId10"/>
    <p:sldId id="260" r:id="rId11"/>
    <p:sldId id="272" r:id="rId12"/>
    <p:sldId id="283" r:id="rId13"/>
    <p:sldId id="269" r:id="rId14"/>
    <p:sldId id="270" r:id="rId15"/>
    <p:sldId id="279" r:id="rId16"/>
    <p:sldId id="262" r:id="rId17"/>
    <p:sldId id="263" r:id="rId18"/>
    <p:sldId id="264" r:id="rId19"/>
    <p:sldId id="265" r:id="rId20"/>
    <p:sldId id="278" r:id="rId21"/>
    <p:sldId id="273" r:id="rId22"/>
    <p:sldId id="274" r:id="rId23"/>
    <p:sldId id="275" r:id="rId24"/>
    <p:sldId id="276" r:id="rId25"/>
    <p:sldId id="277" r:id="rId26"/>
    <p:sldId id="28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867C-DD4A-4D70-B19E-2ACFA676F2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1F9-754F-42D5-A0CD-338DDD6B4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55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867C-DD4A-4D70-B19E-2ACFA676F2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1F9-754F-42D5-A0CD-338DDD6B4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62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867C-DD4A-4D70-B19E-2ACFA676F2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1F9-754F-42D5-A0CD-338DDD6B4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29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867C-DD4A-4D70-B19E-2ACFA676F2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1F9-754F-42D5-A0CD-338DDD6B4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25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867C-DD4A-4D70-B19E-2ACFA676F2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1F9-754F-42D5-A0CD-338DDD6B4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86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867C-DD4A-4D70-B19E-2ACFA676F2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1F9-754F-42D5-A0CD-338DDD6B4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74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867C-DD4A-4D70-B19E-2ACFA676F2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1F9-754F-42D5-A0CD-338DDD6B4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48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867C-DD4A-4D70-B19E-2ACFA676F2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1F9-754F-42D5-A0CD-338DDD6B4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64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867C-DD4A-4D70-B19E-2ACFA676F2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1F9-754F-42D5-A0CD-338DDD6B4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84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867C-DD4A-4D70-B19E-2ACFA676F2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1F9-754F-42D5-A0CD-338DDD6B4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90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867C-DD4A-4D70-B19E-2ACFA676F2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1F9-754F-42D5-A0CD-338DDD6B4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1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1867C-DD4A-4D70-B19E-2ACFA676F2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D1F9-754F-42D5-A0CD-338DDD6B4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09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734" y="492981"/>
            <a:ext cx="10461266" cy="5271715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181818"/>
                </a:solidFill>
                <a:latin typeface="Open Sans"/>
              </a:rPr>
              <a:t> </a:t>
            </a:r>
            <a:r>
              <a:rPr lang="ru-RU" sz="6600" dirty="0">
                <a:solidFill>
                  <a:srgbClr val="181818"/>
                </a:solidFill>
                <a:latin typeface="Open Sans"/>
              </a:rPr>
              <a:t>виды жилого помещения</a:t>
            </a:r>
            <a:endParaRPr lang="ru-RU" sz="6600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algn="l"/>
            <a:r>
              <a:rPr lang="ru-RU" dirty="0">
                <a:solidFill>
                  <a:srgbClr val="181818"/>
                </a:solidFill>
                <a:latin typeface="Open Sans"/>
              </a:rPr>
              <a:t>-Какие вы видите жилые помещения?</a:t>
            </a:r>
            <a:endParaRPr lang="ru-RU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algn="l"/>
            <a:r>
              <a:rPr lang="ru-RU" dirty="0">
                <a:solidFill>
                  <a:srgbClr val="181818"/>
                </a:solidFill>
                <a:latin typeface="Open Sans"/>
              </a:rPr>
              <a:t>(кухонное помещение, прихожая комната, ванная комната, гостиная.)</a:t>
            </a:r>
            <a:endParaRPr lang="ru-RU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1662" r="5293" b="2571"/>
          <a:stretch/>
        </p:blipFill>
        <p:spPr>
          <a:xfrm>
            <a:off x="940905" y="159027"/>
            <a:ext cx="9602525" cy="652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54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026" y="373711"/>
            <a:ext cx="11194774" cy="5803252"/>
          </a:xfrm>
        </p:spPr>
        <p:txBody>
          <a:bodyPr>
            <a:norm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Игра: Вопрос – ответ.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Как называется одежда, которую мы одеваем во время уборки?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Чем удобнее и быстрее мыть полы?                        (Шваброй).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Для чего нужно ведро при уборке помещений?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Назови приспособления для мытья полов?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Что загрязняет воздух , которым мы дышим?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(Пыль ,выхлопные газы городского транспорта, дым заводских труб).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84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56" b="9068"/>
          <a:stretch/>
        </p:blipFill>
        <p:spPr>
          <a:xfrm>
            <a:off x="1008499" y="198783"/>
            <a:ext cx="10027172" cy="64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6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1176" y="397565"/>
            <a:ext cx="10662036" cy="5413638"/>
          </a:xfrm>
        </p:spPr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Sans"/>
              </a:rPr>
              <a:t>Виды рабочей одежды: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Sans"/>
              </a:rPr>
              <a:t>1. Комбинезон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Sans"/>
              </a:rPr>
              <a:t>2. Фартук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Sans"/>
              </a:rPr>
              <a:t>3. Куртка и брюки.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Sans"/>
              </a:rPr>
              <a:t>4. Халат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03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209" y="0"/>
            <a:ext cx="8843167" cy="66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47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" t="5373" r="7880" b="6004"/>
          <a:stretch/>
        </p:blipFill>
        <p:spPr>
          <a:xfrm>
            <a:off x="1016450" y="0"/>
            <a:ext cx="9423611" cy="681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2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Тряпка.</a:t>
            </a:r>
            <a:endParaRPr lang="ru-RU" b="1" u="sng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83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932" y="365760"/>
            <a:ext cx="10852868" cy="581120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b="1" dirty="0">
                <a:solidFill>
                  <a:srgbClr val="333333"/>
                </a:solidFill>
                <a:latin typeface="Helvetica Neue"/>
              </a:rPr>
              <a:t>Угадай профессию вставь пропущенные </a:t>
            </a: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буквы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 </a:t>
            </a:r>
            <a:endParaRPr lang="ru-RU" b="1" dirty="0">
              <a:solidFill>
                <a:srgbClr val="333333"/>
              </a:solidFill>
              <a:latin typeface="Helvetica Neue"/>
            </a:endParaRPr>
          </a:p>
          <a:p>
            <a:pPr marL="0" lvl="0" indent="0">
              <a:buNone/>
            </a:pPr>
            <a:r>
              <a:rPr lang="ru-RU" sz="6000" b="1" dirty="0" smtClean="0">
                <a:solidFill>
                  <a:srgbClr val="333333"/>
                </a:solidFill>
                <a:latin typeface="Helvetica Neue"/>
              </a:rPr>
              <a:t>       </a:t>
            </a:r>
            <a:r>
              <a:rPr lang="ru-RU" sz="8000" b="1" dirty="0" smtClean="0">
                <a:solidFill>
                  <a:srgbClr val="333333"/>
                </a:solidFill>
                <a:latin typeface="Helvetica Neue"/>
              </a:rPr>
              <a:t>У . О . Щ .  . А</a:t>
            </a:r>
          </a:p>
          <a:p>
            <a:pPr marL="0" lvl="0" indent="0">
              <a:buNone/>
            </a:pPr>
            <a:endParaRPr lang="ru-RU" sz="6000" b="1" dirty="0">
              <a:solidFill>
                <a:srgbClr val="333333"/>
              </a:solidFill>
              <a:latin typeface="Helvetica Neue"/>
            </a:endParaRPr>
          </a:p>
          <a:p>
            <a:pPr marL="0" lvl="0" indent="0">
              <a:buNone/>
            </a:pPr>
            <a:r>
              <a:rPr lang="ru-RU" sz="6000" b="1" dirty="0" smtClean="0">
                <a:solidFill>
                  <a:srgbClr val="333333"/>
                </a:solidFill>
                <a:latin typeface="Helvetica Neue"/>
              </a:rPr>
              <a:t>Что </a:t>
            </a:r>
            <a:r>
              <a:rPr lang="ru-RU" sz="6000" b="1" dirty="0">
                <a:solidFill>
                  <a:srgbClr val="333333"/>
                </a:solidFill>
                <a:latin typeface="Helvetica Neue"/>
              </a:rPr>
              <a:t>нужно сделать , чтобы сохранить свежий воздух в спальной комнате. </a:t>
            </a:r>
            <a:endParaRPr lang="ru-RU" sz="6000" b="1" dirty="0" smtClean="0">
              <a:solidFill>
                <a:srgbClr val="333333"/>
              </a:solidFill>
              <a:latin typeface="Helvetica Neue"/>
            </a:endParaRPr>
          </a:p>
          <a:p>
            <a:pPr marL="0" lvl="0" indent="0">
              <a:buNone/>
            </a:pPr>
            <a:r>
              <a:rPr lang="ru-RU" i="1" dirty="0" smtClean="0">
                <a:solidFill>
                  <a:srgbClr val="333333"/>
                </a:solidFill>
                <a:latin typeface="Helvetica Neue"/>
              </a:rPr>
              <a:t>(</a:t>
            </a:r>
            <a:r>
              <a:rPr lang="ru-RU" i="1" dirty="0">
                <a:solidFill>
                  <a:srgbClr val="333333"/>
                </a:solidFill>
                <a:latin typeface="Helvetica Neue"/>
              </a:rPr>
              <a:t>Открыть форточки).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86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09" y="262393"/>
            <a:ext cx="10995991" cy="591457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Запишите в тетрадь слова.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Распределите их в колонки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1. 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оющие средства   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 2.  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нвентарь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 3.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Дезинфицирующие средства</a:t>
            </a:r>
          </a:p>
          <a:p>
            <a:pPr marL="0" indent="0">
              <a:buNone/>
            </a:pPr>
            <a:endParaRPr lang="ru-RU" sz="60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ru-RU" sz="6000" b="0" i="0" dirty="0" smtClean="0">
                <a:solidFill>
                  <a:srgbClr val="333333"/>
                </a:solidFill>
                <a:effectLst/>
                <a:latin typeface="Helvetica Neue"/>
              </a:rPr>
              <a:t>гель для чистки, перчатки, чистящее средство, швабра, мыло, посуды, фартук, сода, тряпка, ведро, стеклоочиститель, косынка, веник, халат, щетка для обуви, белизна, пылесос, </a:t>
            </a:r>
            <a:r>
              <a:rPr lang="ru-RU" sz="6000" b="0" i="0" dirty="0" err="1" smtClean="0">
                <a:solidFill>
                  <a:srgbClr val="333333"/>
                </a:solidFill>
                <a:effectLst/>
                <a:latin typeface="Helvetica Neue"/>
              </a:rPr>
              <a:t>хлорка,полотер</a:t>
            </a:r>
            <a:r>
              <a:rPr lang="ru-RU" sz="6000" b="0" i="0" dirty="0" smtClean="0">
                <a:solidFill>
                  <a:srgbClr val="333333"/>
                </a:solidFill>
                <a:effectLst/>
                <a:latin typeface="Helvetica Neue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03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296" y="182880"/>
            <a:ext cx="11075504" cy="5994083"/>
          </a:xfrm>
        </p:spPr>
        <p:txBody>
          <a:bodyPr>
            <a:normAutofit lnSpcReduction="10000"/>
          </a:bodyPr>
          <a:lstStyle/>
          <a:p>
            <a:r>
              <a:rPr lang="ru-RU" sz="4000" b="1" i="0" dirty="0" smtClean="0">
                <a:solidFill>
                  <a:srgbClr val="C00000"/>
                </a:solidFill>
                <a:effectLst/>
                <a:latin typeface="Helvetica Neue"/>
              </a:rPr>
              <a:t>Вывод: </a:t>
            </a:r>
            <a:r>
              <a:rPr lang="ru-RU" sz="4000" b="1" i="0" dirty="0" smtClean="0">
                <a:solidFill>
                  <a:srgbClr val="333333"/>
                </a:solidFill>
                <a:effectLst/>
                <a:latin typeface="Helvetica Neue"/>
              </a:rPr>
              <a:t>для того чтобы добиться хороших результатов в любой деятельности необходимо много работать ,если ты даже красиво одет, и не выполняешь ни какую работу, ещё говорят: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333333"/>
                </a:solidFill>
                <a:latin typeface="Helvetica Neue"/>
              </a:rPr>
              <a:t>«</a:t>
            </a:r>
            <a:r>
              <a:rPr lang="ru-RU" sz="4000" b="1" i="0" dirty="0" smtClean="0">
                <a:solidFill>
                  <a:srgbClr val="333333"/>
                </a:solidFill>
                <a:effectLst/>
                <a:latin typeface="Helvetica Neue"/>
              </a:rPr>
              <a:t>Не одежда красит человека, а его добрые дела». </a:t>
            </a:r>
          </a:p>
          <a:p>
            <a:pPr marL="0" indent="0">
              <a:buNone/>
            </a:pPr>
            <a:r>
              <a:rPr lang="ru-RU" sz="3600" b="1" i="0" dirty="0" smtClean="0">
                <a:solidFill>
                  <a:srgbClr val="333333"/>
                </a:solidFill>
                <a:effectLst/>
                <a:latin typeface="Helvetica Neue"/>
              </a:rPr>
              <a:t>Поэтому мы сегодня будем меньше говорить и больше делать, а каких результатов вы добьетесь, мы узнаем в конце урока.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818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03" t="7755" r="32623" b="11148"/>
          <a:stretch/>
        </p:blipFill>
        <p:spPr>
          <a:xfrm>
            <a:off x="2202510" y="206734"/>
            <a:ext cx="6599583" cy="641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53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737" y="397565"/>
            <a:ext cx="10821063" cy="5779398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rgbClr val="181818"/>
                </a:solidFill>
                <a:latin typeface="Times New Roman" panose="02020603050405020304" pitchFamily="18" charset="0"/>
              </a:rPr>
              <a:t>…..Ежедневно утром надо откинуть одеяло на спинку кровати, открыть форточку и дать постели проветриваться….</a:t>
            </a:r>
            <a:endParaRPr lang="ru-RU" sz="4000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marL="0" indent="0">
              <a:buNone/>
            </a:pPr>
            <a:r>
              <a:rPr lang="ru-RU" sz="4000" dirty="0">
                <a:solidFill>
                  <a:srgbClr val="181818"/>
                </a:solidFill>
                <a:latin typeface="Times New Roman" panose="02020603050405020304" pitchFamily="18" charset="0"/>
              </a:rPr>
              <a:t>- О каком помещении говорится в отрывке? (о спальном помещении).</a:t>
            </a:r>
            <a:endParaRPr lang="ru-RU" sz="4000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63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138" y="0"/>
            <a:ext cx="10034511" cy="665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8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92" b="17796"/>
          <a:stretch/>
        </p:blipFill>
        <p:spPr>
          <a:xfrm>
            <a:off x="186083" y="0"/>
            <a:ext cx="11846105" cy="67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19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849"/>
          <a:stretch/>
        </p:blipFill>
        <p:spPr>
          <a:xfrm>
            <a:off x="1313513" y="100375"/>
            <a:ext cx="9722898" cy="657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3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Кто, что делает?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1284" y="561603"/>
            <a:ext cx="6724818" cy="51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583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" t="11403" r="-91" b="12764"/>
          <a:stretch/>
        </p:blipFill>
        <p:spPr>
          <a:xfrm>
            <a:off x="297524" y="699715"/>
            <a:ext cx="11261053" cy="505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38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7047" y="-178104"/>
            <a:ext cx="6861638" cy="68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5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889" y="163802"/>
            <a:ext cx="9948398" cy="746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0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Тема: Уборка спального помещения.</a:t>
            </a:r>
            <a:br>
              <a:rPr lang="ru-RU" b="1" dirty="0" smtClean="0"/>
            </a:br>
            <a:r>
              <a:rPr lang="ru-RU" b="1" dirty="0" smtClean="0"/>
              <a:t>Составление плана последовательности уборки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Пословицы.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Чистота — залог здоровья.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Соблюдай порядок — сон будет сладок.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83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49" t="5661" r="9332" b="4533"/>
          <a:stretch/>
        </p:blipFill>
        <p:spPr>
          <a:xfrm>
            <a:off x="1685677" y="72482"/>
            <a:ext cx="8499944" cy="67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5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6591" y="500932"/>
            <a:ext cx="110682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0" dirty="0" smtClean="0">
                <a:solidFill>
                  <a:srgbClr val="333333"/>
                </a:solidFill>
                <a:effectLst/>
                <a:latin typeface="Helvetica Neue"/>
              </a:rPr>
              <a:t>Скажите , что такое спальня? </a:t>
            </a:r>
          </a:p>
          <a:p>
            <a:r>
              <a:rPr lang="ru-RU" sz="4000" b="0" i="0" dirty="0" smtClean="0">
                <a:solidFill>
                  <a:srgbClr val="333333"/>
                </a:solidFill>
                <a:effectLst/>
                <a:latin typeface="Helvetica Neue"/>
              </a:rPr>
              <a:t>Сегодня мы с вами будем наводить порядок в спальной комнате, протирать пыль с кровати ,подоконников и радиаторов , выполнять влажную уборку мы будем учится правильно и красиво заправлять постель. </a:t>
            </a:r>
          </a:p>
          <a:p>
            <a:r>
              <a:rPr lang="ru-RU" sz="4000" b="0" i="0" dirty="0" smtClean="0">
                <a:solidFill>
                  <a:srgbClr val="333333"/>
                </a:solidFill>
                <a:effectLst/>
                <a:latin typeface="Helvetica Neue"/>
              </a:rPr>
              <a:t>Вспомните как вы заправляете кровать дома и в интернате.</a:t>
            </a:r>
          </a:p>
        </p:txBody>
      </p:sp>
    </p:spTree>
    <p:extLst>
      <p:ext uri="{BB962C8B-B14F-4D97-AF65-F5344CB8AC3E}">
        <p14:creationId xmlns:p14="http://schemas.microsoft.com/office/powerpoint/2010/main" xmlns="" val="21619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09" y="190831"/>
            <a:ext cx="10995991" cy="5986132"/>
          </a:xfrm>
        </p:spPr>
        <p:txBody>
          <a:bodyPr/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Каждая хозяйка знает, как трудоемка обычная , повседневная уборка квартиры – уход за полами мебелью и те работы которые связаны с генеральной уборкой.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Когда мы моем пол, мы удаляем с него грязь. Для мытья полов раньше обычно применяли воду, в которой растворяли мыло, соду Сейчас же выпускают много моющих средств для уборки помещений, которые облегчают наш труд, но прежде чем открыть моющее средство, что нужно сделать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(прочитать инструкцию).</a:t>
            </a:r>
          </a:p>
        </p:txBody>
      </p:sp>
    </p:spTree>
    <p:extLst>
      <p:ext uri="{BB962C8B-B14F-4D97-AF65-F5344CB8AC3E}">
        <p14:creationId xmlns:p14="http://schemas.microsoft.com/office/powerpoint/2010/main" xmlns="" val="3532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296" y="365760"/>
            <a:ext cx="11075504" cy="5811203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>
                <a:solidFill>
                  <a:srgbClr val="333333"/>
                </a:solidFill>
                <a:latin typeface="Helvetica Neue"/>
              </a:rPr>
              <a:t>Давайте подумаем, какую технику безопасности нужно соблюдать при выполнении практической работы</a:t>
            </a: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?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-  беречь 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руки от порезов и моющих средств </a:t>
            </a: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- резиновые перчатки, 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- при 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выполнении работы на высоте нужно быть осторожным и обязательно кто-то должен </a:t>
            </a: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страховать.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i="0" u="sng" dirty="0" smtClean="0">
              <a:solidFill>
                <a:srgbClr val="FF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ru-RU" b="1" i="0" u="sng" dirty="0" smtClean="0">
                <a:solidFill>
                  <a:srgbClr val="FF0000"/>
                </a:solidFill>
                <a:effectLst/>
                <a:latin typeface="Helvetica Neue"/>
              </a:rPr>
              <a:t>Запомните, чистота зависит не от количества использованной воды, а от качества сделанной работы.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3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026" y="182880"/>
            <a:ext cx="11194774" cy="5994083"/>
          </a:xfrm>
        </p:spPr>
        <p:txBody>
          <a:bodyPr>
            <a:normAutofit fontScale="77500" lnSpcReduction="20000"/>
          </a:bodyPr>
          <a:lstStyle/>
          <a:p>
            <a:pPr marL="36195" indent="450215"/>
            <a:r>
              <a:rPr lang="ru-RU" sz="8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   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Вводная беседа учителя.</a:t>
            </a:r>
            <a:endParaRPr lang="ru-RU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marL="0" indent="0">
              <a:buNone/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- Сегодня на уроке мы закрепим наши знания по теме:</a:t>
            </a:r>
            <a:endParaRPr lang="ru-RU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тема урока </a:t>
            </a:r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</a:rPr>
              <a:t>«Ежедневная уборка спального помещения»</a:t>
            </a:r>
            <a:endParaRPr lang="ru-RU" b="1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marL="0" indent="0">
              <a:buNone/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- Мы повторили виды уборочного инвентаря, их назначение.</a:t>
            </a:r>
            <a:endParaRPr lang="ru-RU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marL="0" indent="0">
              <a:buNone/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Перейдём к последовательности уборки спального помещения.</a:t>
            </a:r>
            <a:endParaRPr lang="ru-RU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</a:rPr>
              <a:t>последовательность уборки</a:t>
            </a:r>
            <a:endParaRPr lang="ru-RU" b="1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     </a:t>
            </a:r>
            <a:r>
              <a:rPr lang="ru-RU" b="1" u="sng" dirty="0">
                <a:solidFill>
                  <a:srgbClr val="181818"/>
                </a:solidFill>
                <a:latin typeface="Times New Roman" panose="02020603050405020304" pitchFamily="18" charset="0"/>
              </a:rPr>
              <a:t>Вопросы:</a:t>
            </a:r>
            <a:endParaRPr lang="ru-RU" b="1" i="0" u="sng" dirty="0" smtClean="0">
              <a:solidFill>
                <a:srgbClr val="181818"/>
              </a:solidFill>
              <a:effectLst/>
              <a:latin typeface="Open Sans"/>
            </a:endParaRPr>
          </a:p>
          <a:p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- Почему нужно открывать форточку в спальном помещении?</a:t>
            </a:r>
            <a:endParaRPr lang="ru-RU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- Какие могут быть лишние предметы в спальном помещении?</a:t>
            </a:r>
            <a:endParaRPr lang="ru-RU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- Какие необходимые предметы должны быть в спальне?</a:t>
            </a:r>
            <a:endParaRPr lang="ru-RU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marL="36195"/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- Почему с мебели с полированной поверхностью пыль удаляют сухой салфеткой?</a:t>
            </a:r>
            <a:endParaRPr lang="ru-RU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- последовательность </a:t>
            </a:r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</a:rPr>
              <a:t>уборки</a:t>
            </a:r>
            <a:endParaRPr lang="ru-RU" b="1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     </a:t>
            </a:r>
            <a:r>
              <a:rPr lang="ru-RU" b="1" u="sng" dirty="0">
                <a:solidFill>
                  <a:srgbClr val="181818"/>
                </a:solidFill>
                <a:latin typeface="Times New Roman" panose="02020603050405020304" pitchFamily="18" charset="0"/>
              </a:rPr>
              <a:t>Вопросы:</a:t>
            </a:r>
            <a:endParaRPr lang="ru-RU" b="1" i="0" u="sng" dirty="0" smtClean="0">
              <a:solidFill>
                <a:srgbClr val="181818"/>
              </a:solidFill>
              <a:effectLst/>
              <a:latin typeface="Open Sans"/>
            </a:endParaRPr>
          </a:p>
          <a:p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- Почему подметать пыль нужно влажным веником?</a:t>
            </a:r>
            <a:endParaRPr lang="ru-RU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- Что можно добавить по необходимости в тёплую воду в ведро?</a:t>
            </a:r>
            <a:endParaRPr lang="ru-RU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Куда нужно убирать уборочный инвентарь?</a:t>
            </a:r>
            <a:endParaRPr lang="ru-RU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45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393" y="262392"/>
            <a:ext cx="11648661" cy="61384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Helvetica Neue"/>
              </a:rPr>
              <a:t>ГОЛОВОЛОМКА, Найди слова и выпиши их в тетрадь.</a:t>
            </a:r>
            <a:endParaRPr lang="ru-RU" b="0" i="0" dirty="0" smtClean="0">
              <a:solidFill>
                <a:srgbClr val="00206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ru-RU" sz="8000" b="0" i="0" dirty="0" smtClean="0">
                <a:solidFill>
                  <a:srgbClr val="333333"/>
                </a:solidFill>
                <a:effectLst/>
                <a:latin typeface="Helvetica Neue"/>
              </a:rPr>
              <a:t>тре</a:t>
            </a:r>
            <a:r>
              <a:rPr lang="ru-RU" sz="8000" b="1" i="0" dirty="0" smtClean="0">
                <a:solidFill>
                  <a:srgbClr val="333333"/>
                </a:solidFill>
                <a:effectLst/>
                <a:latin typeface="Helvetica Neue"/>
              </a:rPr>
              <a:t>швабра</a:t>
            </a:r>
            <a:r>
              <a:rPr lang="ru-RU" sz="8000" b="0" i="0" dirty="0" smtClean="0">
                <a:solidFill>
                  <a:srgbClr val="333333"/>
                </a:solidFill>
                <a:effectLst/>
                <a:latin typeface="Helvetica Neue"/>
              </a:rPr>
              <a:t>жлопрлаовар</a:t>
            </a:r>
            <a:r>
              <a:rPr lang="ru-RU" sz="8000" b="1" i="0" dirty="0" smtClean="0">
                <a:solidFill>
                  <a:srgbClr val="333333"/>
                </a:solidFill>
                <a:effectLst/>
                <a:latin typeface="Helvetica Neue"/>
              </a:rPr>
              <a:t>веник</a:t>
            </a:r>
            <a:r>
              <a:rPr lang="ru-RU" sz="8000" b="0" i="0" dirty="0" smtClean="0">
                <a:solidFill>
                  <a:srgbClr val="333333"/>
                </a:solidFill>
                <a:effectLst/>
                <a:latin typeface="Helvetica Neue"/>
              </a:rPr>
              <a:t>ждлаопвзргенуз</a:t>
            </a:r>
            <a:r>
              <a:rPr lang="ru-RU" sz="8000" b="1" i="0" dirty="0" smtClean="0">
                <a:solidFill>
                  <a:srgbClr val="333333"/>
                </a:solidFill>
                <a:effectLst/>
                <a:latin typeface="Helvetica Neue"/>
              </a:rPr>
              <a:t>ведро</a:t>
            </a:r>
            <a:r>
              <a:rPr lang="ru-RU" sz="8000" b="0" i="0" dirty="0" smtClean="0">
                <a:solidFill>
                  <a:srgbClr val="333333"/>
                </a:solidFill>
                <a:effectLst/>
                <a:latin typeface="Helvetica Neue"/>
              </a:rPr>
              <a:t>ыжшмлоскопж</a:t>
            </a:r>
            <a:r>
              <a:rPr lang="ru-RU" sz="8000" b="1" i="0" dirty="0" smtClean="0">
                <a:solidFill>
                  <a:srgbClr val="333333"/>
                </a:solidFill>
                <a:effectLst/>
                <a:latin typeface="Helvetica Neue"/>
              </a:rPr>
              <a:t>тряпка</a:t>
            </a:r>
            <a:r>
              <a:rPr lang="ru-RU" sz="8000" b="0" i="0" dirty="0" smtClean="0">
                <a:solidFill>
                  <a:srgbClr val="333333"/>
                </a:solidFill>
                <a:effectLst/>
                <a:latin typeface="Helvetica Neue"/>
              </a:rPr>
              <a:t>мш</a:t>
            </a:r>
            <a:r>
              <a:rPr lang="ru-RU" sz="8000" i="0" dirty="0" smtClean="0">
                <a:solidFill>
                  <a:srgbClr val="333333"/>
                </a:solidFill>
                <a:effectLst/>
                <a:latin typeface="Helvetica Neue"/>
              </a:rPr>
              <a:t>фдвлаорлл</a:t>
            </a:r>
            <a:r>
              <a:rPr lang="ru-RU" sz="8000" b="1" i="0" dirty="0" smtClean="0">
                <a:solidFill>
                  <a:srgbClr val="333333"/>
                </a:solidFill>
                <a:effectLst/>
                <a:latin typeface="Helvetica Neue"/>
              </a:rPr>
              <a:t>совок</a:t>
            </a:r>
            <a:r>
              <a:rPr lang="ru-RU" sz="8000" i="0" dirty="0" smtClean="0">
                <a:solidFill>
                  <a:srgbClr val="333333"/>
                </a:solidFill>
                <a:effectLst/>
                <a:latin typeface="Helvetica Neue"/>
              </a:rPr>
              <a:t>неш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Helvetica Neue"/>
              </a:rPr>
              <a:t>Прочитайте слова ,которые были зашифрованы в этой головоломке.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70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487</Words>
  <Application>Microsoft Office PowerPoint</Application>
  <PresentationFormat>Произвольный</PresentationFormat>
  <Paragraphs>65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Тема: Уборка спального помещения. Составление плана последовательности уборки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Тряпка.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Кто, что делает?</vt:lpstr>
      <vt:lpstr>Слайд 24</vt:lpstr>
      <vt:lpstr>Слайд 25</vt:lpstr>
      <vt:lpstr>Слайд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Уборка спального помещения. Составление плана последовательности уборки</dc:title>
  <dc:creator>HP</dc:creator>
  <cp:lastModifiedBy>Hp 2</cp:lastModifiedBy>
  <cp:revision>8</cp:revision>
  <dcterms:created xsi:type="dcterms:W3CDTF">2022-10-03T11:27:30Z</dcterms:created>
  <dcterms:modified xsi:type="dcterms:W3CDTF">2022-12-14T08:33:19Z</dcterms:modified>
</cp:coreProperties>
</file>